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7" r:id="rId7"/>
    <p:sldId id="270" r:id="rId8"/>
    <p:sldId id="276" r:id="rId9"/>
    <p:sldId id="260" r:id="rId10"/>
    <p:sldId id="271" r:id="rId11"/>
    <p:sldId id="272" r:id="rId12"/>
    <p:sldId id="273" r:id="rId13"/>
    <p:sldId id="274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2115" autoAdjust="0"/>
  </p:normalViewPr>
  <p:slideViewPr>
    <p:cSldViewPr>
      <p:cViewPr>
        <p:scale>
          <a:sx n="70" d="100"/>
          <a:sy n="70" d="100"/>
        </p:scale>
        <p:origin x="-13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B63A-9218-4FD5-A937-72F496E83E7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FBE7-EDE3-4DBA-86A4-CDCEC77F2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FBE7-EDE3-4DBA-86A4-CDCEC77F2E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214577"/>
          </a:xfrm>
        </p:spPr>
        <p:txBody>
          <a:bodyPr/>
          <a:lstStyle/>
          <a:p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ПРОФЕССИОНАЛЬНАЯ ПОДГОТОВКА ЛИЦ С ИНВАЛИДНОСТЬЮ  И  ОВЗ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00364" y="4429132"/>
            <a:ext cx="5786478" cy="12096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ГПОАУ АКСТ «Амурский колледж сервиса и торговли»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товый зал\Desktop\Мои документы\На сайт\ОБР20\IMG_20200910_094203_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3221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ктовый зал\Desktop\Мои документы\На сайт\Тренинг Швея\IMG_20200910_134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5"/>
            <a:ext cx="3286148" cy="43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ктовый зал\Desktop\Мои документы\На сайт\Тренинг Швея\IMG_20200910_131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643314"/>
            <a:ext cx="3833839" cy="287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Кружковая деятельность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IMG_20190321_094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916" y="928670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1111-WA0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000108"/>
            <a:ext cx="269463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1111-WA0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929066"/>
            <a:ext cx="4008027" cy="247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428728" y="3524227"/>
            <a:ext cx="2500330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Documents and Settings\Admin\Мои документы\методист\МЕТОД.РАЗРАБОТКИ 04.2016-02.2017г\мастер-класс 28.02.17\фото м-к 28.02.17\IMG_0950.jpg"/>
          <p:cNvPicPr/>
          <p:nvPr/>
        </p:nvPicPr>
        <p:blipFill>
          <a:blip r:embed="rId3" cstate="print"/>
          <a:srcRect l="4161" t="16222" b="4480"/>
          <a:stretch>
            <a:fillRect/>
          </a:stretch>
        </p:blipFill>
        <p:spPr bwMode="auto">
          <a:xfrm rot="5400000">
            <a:off x="1428728" y="785794"/>
            <a:ext cx="264320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r="9167" b="8889"/>
          <a:stretch/>
        </p:blipFill>
        <p:spPr>
          <a:xfrm>
            <a:off x="4429124" y="928670"/>
            <a:ext cx="398786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7777" t="2593" r="22223" b="8518"/>
          <a:stretch/>
        </p:blipFill>
        <p:spPr>
          <a:xfrm rot="5400000">
            <a:off x="4870611" y="4187671"/>
            <a:ext cx="2460310" cy="234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Досуговая</a:t>
            </a: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 деятельность</a:t>
            </a:r>
            <a:endParaRPr lang="ru-RU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77a81d0a-150b-45dc-b968-6b04d5c6ca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143380"/>
            <a:ext cx="2971275" cy="243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d0eb226cfd806b4b43623d4f0a5e7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772" y="928670"/>
            <a:ext cx="230147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8cd3475346cc0ba9cc959b5dd2a2ef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928670"/>
            <a:ext cx="209278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Условия проживания в общежитии</a:t>
            </a:r>
            <a:endParaRPr lang="ru-RU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295fc1b-c507-4a4b-ba9c-10bb5df916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03854"/>
            <a:ext cx="3286148" cy="238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e8aca53-eded-4da6-b2aa-8d65fb6429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3" y="3786190"/>
            <a:ext cx="35719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4a034f0a-c9a8-47d6-b0db-96313b6abfb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424" y="1571612"/>
            <a:ext cx="292475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214290"/>
            <a:ext cx="7500990" cy="628654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Таким образом, обучение в колледже лиц с ограниченными возможностями здоровья  предполагает формирование   атмосферы доброжелательности, признание за ними равного права на обучение, осуществление равных со своими здоровыми сверстниками возможностей.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Выпускнику   необходимо не только   иметь  определенный багаж профессиональных знаний, но и уметь адаптироваться на рабочем месте, правильно строить    свои  отношения  с  людьми,    быть  готовым  к  гибким  самостоятельным, нетрадиционным  решениям.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Общей целью воспитания обучающихся в колледже, в том числе и лиц с ограниченными возможностями здоровья,  является разностороннее развитие личности будущего конкурентоспособного рабочего, обладающего высокой культурой, социальной активностью, физическим здоровьем.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286676" cy="6072230"/>
          </a:xfrm>
        </p:spPr>
        <p:txBody>
          <a:bodyPr/>
          <a:lstStyle/>
          <a:p>
            <a:pPr marL="0" indent="450000">
              <a:spcBef>
                <a:spcPts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ГПОАУ АКСТ «Амурский колледж сервиса и торговли», ведется профессиональная подготовка для детей с ограниченными возможностями здоровья и инвалидностью: задержка психического развития, слабослышащие, интеллектуальные нарушения, различные соматические заболевания по 4 профессиям: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19601 Швея,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15398 Обувщик по ремонту обуви.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16437  Парикмахер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16472 Пекарь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19601 Швея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 -1 год 10 месяцев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Содержимое 5" descr="IMG-20190313-WA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28736"/>
            <a:ext cx="2112170" cy="2816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-20190313-WA0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428736"/>
            <a:ext cx="2214559" cy="295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Documents and Settings\kab201\Рабочий стол\DSC038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20"/>
          <a:stretch/>
        </p:blipFill>
        <p:spPr bwMode="auto">
          <a:xfrm>
            <a:off x="3071802" y="4475664"/>
            <a:ext cx="3239790" cy="211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082660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15398 Обувщик по ремонту обуви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обучения-10 месяцев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IMG-20190321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000240"/>
            <a:ext cx="2428892" cy="393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190321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29" y="4286256"/>
            <a:ext cx="344490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SC064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1759197"/>
            <a:ext cx="3387436" cy="212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 Парикмахер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обучения-10 месяцев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519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C:\Documents and Settings\Admin\Рабочий стол\Фото олимпиада  Профессионал  сайт\Парикмахер\гр. ПА 114\079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321471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2"/>
            <a:ext cx="3176700" cy="230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1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375291"/>
            <a:ext cx="3912117" cy="219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16472 Пекарь</a:t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обучения: 1 год 10 месяцев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fc5d2a69-7a4e-4615-b856-bcb82d62e6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9" y="1524805"/>
            <a:ext cx="3643339" cy="226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7ff5a2f-9f17-4396-8458-613e60c00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143380"/>
            <a:ext cx="3571900" cy="237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10178c2-758d-4394-90e6-d554413e83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857364"/>
            <a:ext cx="2946800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00100" y="285728"/>
            <a:ext cx="7686700" cy="6357982"/>
          </a:xfrm>
        </p:spPr>
        <p:txBody>
          <a:bodyPr/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Показателем успешной социализации слушателей является адаптация личности в новой социальной среде с повышением ее социального статуса, уверенность в себе и психологическая удовлетворённость. 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колледже разработаны направления успешной социализации слушателей, которая  охватывает все стороны адаптации  и показывает,  насколько они готовы к этой жизни, их умение ориентироваться в мире профессий. 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Слушатели участвуют во Всех направлениях воспитательной деятельности (кружковая деятельность,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деятельность, культурно-массовые мероприятия, спортивные соревнования), основанные на том, что слушатель становится  активным, творческим, развивающимся субъектом учебного процесса 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57166"/>
            <a:ext cx="7115196" cy="5768997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Педагогами-психологами колледжа проводится социально-психологические тренинги, коррекционные занятия, индивидуальные консультации, целью которых  является оказание слушателям первого курса психологической помощи в процессе адаптации к новым социальным условиям и взаимодействии с одногруппниками, знакомство и расширение сферы социальных контактов каждого члена группы, создание благоприятного психологического климата, атмосферы доверия и сотрудничества в группе.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Адаптационные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тренинговые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занятия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18_1320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097682"/>
            <a:ext cx="3413716" cy="233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80918_134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000240"/>
            <a:ext cx="2536049" cy="33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81023_082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606" y="3786190"/>
            <a:ext cx="33020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167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ПРОФЕССИОНАЛЬНАЯ ПОДГОТОВКА ЛИЦ С ИНВАЛИДНОСТЬЮ  И  ОВЗ</vt:lpstr>
      <vt:lpstr>Слайд 2</vt:lpstr>
      <vt:lpstr>Профессия 19601 Швея Срок обучения -1 год 10 месяцев</vt:lpstr>
      <vt:lpstr>Профессия 15398 Обувщик по ремонту обуви  Срок обучения-10 месяцев</vt:lpstr>
      <vt:lpstr>Профессия  Парикмахер  Срок обучения-10 месяцев </vt:lpstr>
      <vt:lpstr>Профессия 16472 Пекарь Срок обучения: 1 год 10 месяцев</vt:lpstr>
      <vt:lpstr>Слайд 7</vt:lpstr>
      <vt:lpstr>Слайд 8</vt:lpstr>
      <vt:lpstr>Адаптационные тренинговые занятия</vt:lpstr>
      <vt:lpstr>Слайд 10</vt:lpstr>
      <vt:lpstr>Кружковая деятельность</vt:lpstr>
      <vt:lpstr>Слайд 12</vt:lpstr>
      <vt:lpstr>Досуговая деятельность</vt:lpstr>
      <vt:lpstr>Условия проживания в общежитии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актовый зал</cp:lastModifiedBy>
  <cp:revision>198</cp:revision>
  <dcterms:created xsi:type="dcterms:W3CDTF">2014-11-07T17:01:55Z</dcterms:created>
  <dcterms:modified xsi:type="dcterms:W3CDTF">2020-11-25T05:42:47Z</dcterms:modified>
</cp:coreProperties>
</file>