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0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0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3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6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5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40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940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t>12/6/2020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301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12/6/2020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72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DD000-FA95-4383-8527-B62DD97B77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Новак </a:t>
            </a:r>
            <a:r>
              <a:rPr lang="ru-RU" dirty="0" err="1"/>
              <a:t>софья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EF4B7E-0743-434B-BB3D-B77D2513F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45" y="287344"/>
            <a:ext cx="9070848" cy="457201"/>
          </a:xfrm>
        </p:spPr>
        <p:txBody>
          <a:bodyPr>
            <a:normAutofit/>
          </a:bodyPr>
          <a:lstStyle/>
          <a:p>
            <a:r>
              <a:rPr lang="ru-RU" sz="2400" b="1" dirty="0"/>
              <a:t>ГПОАУ «Благовещенский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371512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1877CC4-D40F-4AA7-9918-B650DE6D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AA3049-D42F-46F6-856C-F9B8925E6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C7C2A9-C77C-442E-800B-313E0D3F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07B62E5-5E62-4CB8-AFD5-1B59D2B62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9BCEFE9-2CB0-4D92-9EAF-2AD0F6B8F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C05B736A-49AD-4111-A946-12B37B934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FABFACE-E04E-49C6-B60D-62F50C00B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21A343F-A981-4105-909A-DE32B753D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accent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5C5BB-D0FA-4700-BB41-B414B523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1298" y="1824800"/>
            <a:ext cx="3940341" cy="39325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3800" cap="all" spc="-100" dirty="0" err="1">
                <a:solidFill>
                  <a:schemeClr val="tx1"/>
                </a:solidFill>
              </a:rPr>
              <a:t>Новак</a:t>
            </a:r>
            <a:r>
              <a:rPr lang="en-US" sz="3800" cap="all" spc="-100" dirty="0">
                <a:solidFill>
                  <a:schemeClr val="tx1"/>
                </a:solidFill>
              </a:rPr>
              <a:t> </a:t>
            </a:r>
            <a:r>
              <a:rPr lang="en-US" sz="3800" cap="all" spc="-100" dirty="0" err="1">
                <a:solidFill>
                  <a:schemeClr val="tx1"/>
                </a:solidFill>
              </a:rPr>
              <a:t>Софья</a:t>
            </a:r>
            <a:r>
              <a:rPr lang="en-US" sz="3800" cap="all" spc="-100" dirty="0">
                <a:solidFill>
                  <a:schemeClr val="tx1"/>
                </a:solidFill>
              </a:rPr>
              <a:t> </a:t>
            </a:r>
            <a:r>
              <a:rPr lang="en-US" sz="3800" cap="all" spc="-100" dirty="0" err="1">
                <a:solidFill>
                  <a:schemeClr val="tx1"/>
                </a:solidFill>
              </a:rPr>
              <a:t>училась</a:t>
            </a:r>
            <a:r>
              <a:rPr lang="en-US" sz="3800" cap="all" spc="-100" dirty="0">
                <a:solidFill>
                  <a:schemeClr val="tx1"/>
                </a:solidFill>
              </a:rPr>
              <a:t> в ГПОАУ БПК </a:t>
            </a:r>
            <a:r>
              <a:rPr lang="en-US" sz="3800" cap="all" spc="-100" dirty="0" err="1">
                <a:solidFill>
                  <a:schemeClr val="tx1"/>
                </a:solidFill>
              </a:rPr>
              <a:t>специальность</a:t>
            </a:r>
            <a:r>
              <a:rPr lang="en-US" sz="3800" cap="all" spc="-100" dirty="0">
                <a:solidFill>
                  <a:schemeClr val="tx1"/>
                </a:solidFill>
              </a:rPr>
              <a:t> </a:t>
            </a:r>
            <a:r>
              <a:rPr lang="en-US" sz="3800" cap="all" spc="-100" dirty="0" err="1">
                <a:solidFill>
                  <a:schemeClr val="tx1"/>
                </a:solidFill>
              </a:rPr>
              <a:t>Прикладная</a:t>
            </a:r>
            <a:r>
              <a:rPr lang="en-US" sz="3800" cap="all" spc="-100" dirty="0">
                <a:solidFill>
                  <a:schemeClr val="tx1"/>
                </a:solidFill>
              </a:rPr>
              <a:t> </a:t>
            </a:r>
            <a:r>
              <a:rPr lang="en-US" sz="3800" cap="all" spc="-100" dirty="0" err="1">
                <a:solidFill>
                  <a:schemeClr val="tx1"/>
                </a:solidFill>
              </a:rPr>
              <a:t>информатика</a:t>
            </a:r>
            <a:r>
              <a:rPr lang="en-US" sz="3800" cap="all" spc="-100" dirty="0">
                <a:solidFill>
                  <a:schemeClr val="tx1"/>
                </a:solidFill>
              </a:rPr>
              <a:t> (</a:t>
            </a:r>
            <a:r>
              <a:rPr lang="en-US" sz="3800" cap="all" spc="-100" dirty="0" err="1">
                <a:solidFill>
                  <a:schemeClr val="tx1"/>
                </a:solidFill>
              </a:rPr>
              <a:t>по</a:t>
            </a:r>
            <a:r>
              <a:rPr lang="en-US" sz="3800" cap="all" spc="-100" dirty="0">
                <a:solidFill>
                  <a:schemeClr val="tx1"/>
                </a:solidFill>
              </a:rPr>
              <a:t> </a:t>
            </a:r>
            <a:r>
              <a:rPr lang="en-US" sz="3800" cap="all" spc="-100" dirty="0" err="1">
                <a:solidFill>
                  <a:schemeClr val="tx1"/>
                </a:solidFill>
              </a:rPr>
              <a:t>отраслям</a:t>
            </a:r>
            <a:r>
              <a:rPr lang="en-US" sz="3800" cap="all" spc="-1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8" name="Рисунок 7" descr="Изображение выглядит как ноутбук, внутренний, компьютер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6ACF42A8-35FB-4103-B5E5-667C2F7E27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3398"/>
          <a:stretch/>
        </p:blipFill>
        <p:spPr>
          <a:xfrm>
            <a:off x="616735" y="621794"/>
            <a:ext cx="4942911" cy="318714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70E61557-6BC4-4369-909A-E403D0A1A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2728BC2-91D5-4DC1-BE7B-8E10749D2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4FE642-5DF3-4852-B077-8C918A251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55369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2CB2B1-8ACD-4D28-B491-CC9846363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100664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Изображение выглядит как внутренний, человек, потоло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DF4C9B46-7B18-46F0-9AB2-81681BDE88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30746" r="-4" b="5767"/>
          <a:stretch/>
        </p:blipFill>
        <p:spPr>
          <a:xfrm>
            <a:off x="1090747" y="3402313"/>
            <a:ext cx="6160551" cy="29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51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5C5BB-D0FA-4700-BB41-B414B523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0735" y="603504"/>
            <a:ext cx="3052666" cy="518464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Соня участвовала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 во 2 Региональном чемпионате «</a:t>
            </a:r>
            <a:r>
              <a:rPr lang="ru-RU" b="1" dirty="0" err="1">
                <a:solidFill>
                  <a:schemeClr val="tx1"/>
                </a:solidFill>
              </a:rPr>
              <a:t>Абилимпикс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Изображение выглядит как ноутбук, компьютер, сиди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D0506E9-65CE-4E6B-821D-6E8776D7B67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0" b="130"/>
          <a:stretch>
            <a:fillRect/>
          </a:stretch>
        </p:blipFill>
        <p:spPr>
          <a:xfrm>
            <a:off x="104774" y="94869"/>
            <a:ext cx="4837923" cy="361936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2D53F55E-E4C4-4E35-8FBA-3577202F6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96400" y="5337110"/>
            <a:ext cx="2432304" cy="45104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8" name="Рисунок 7" descr="Изображение выглядит как человек, внутренний, потол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CE7FE96-75EE-421E-9F44-F7D0C92660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842"/>
          <a:stretch/>
        </p:blipFill>
        <p:spPr>
          <a:xfrm>
            <a:off x="917826" y="2905506"/>
            <a:ext cx="814387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5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5C5BB-D0FA-4700-BB41-B414B523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211" y="152400"/>
            <a:ext cx="3052666" cy="263421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chemeClr val="tx1"/>
                </a:solidFill>
              </a:rPr>
              <a:t>И заняла второе место </a:t>
            </a:r>
            <a:br>
              <a:rPr lang="ru-RU" b="1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 компетенции Веб-дизайн</a:t>
            </a:r>
          </a:p>
        </p:txBody>
      </p:sp>
      <p:pic>
        <p:nvPicPr>
          <p:cNvPr id="6" name="Рисунок 5" descr="Изображение выглядит как человек, стоит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04148A6-C186-49D6-ADEE-C233C69F52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3175" t="7579" r="8673" b="9365"/>
          <a:stretch/>
        </p:blipFill>
        <p:spPr>
          <a:xfrm>
            <a:off x="643654" y="430646"/>
            <a:ext cx="5068272" cy="4040137"/>
          </a:xfrm>
        </p:spPr>
      </p:pic>
      <p:pic>
        <p:nvPicPr>
          <p:cNvPr id="8" name="Рисунок 7" descr="Изображение выглядит как человек, стоит, мужчина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75FC4FD5-1BC5-4217-A55E-F0410432B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396" y="2702197"/>
            <a:ext cx="5536732" cy="41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3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B5D6631-F74B-410E-B60D-7C97D6D77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300CB1-0412-47A2-BA30-07135C98E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C820A-F7A7-46F3-933A-2CCC7201D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AFCA3D-277C-4C06-BC17-5108F3A70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57DF47-900A-447E-9B61-2B94B7495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4772325-EEFF-4BA8-841C-29A78A2E4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3094C5-7785-41DD-B095-217D26651E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3CF66E-289D-4AB8-85D9-C0B9AE18B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8A681B6-C98A-4D7F-9909-63C374D7F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921645-A847-4076-A874-CFBEF05D54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3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7E2693-C177-414F-876F-B876A5264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5CBAFF-E8C0-44C2-9827-9B1C0397B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5C5BB-D0FA-4700-BB41-B414B523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2" y="2237367"/>
            <a:ext cx="5506084" cy="30544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Новак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Софья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закончила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ГПОАУ БПК в 2019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году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с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красным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дипломом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поступила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заочное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отделение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 БГПУ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вначале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психолога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а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потом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воспитателя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Занималась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разработкой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сопровождением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cap="all" spc="-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сайтов</a:t>
            </a:r>
            <a:r>
              <a:rPr lang="en-US" sz="3200" cap="all" spc="-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1F1DE27-CF00-44E4-8E7C-33D3D7655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1977CF-C50B-4A56-B3CE-AFC0558E8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59FEA35-CBAA-4788-991C-9BEDD8147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3736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FCA0F60-3A11-4E78-AB69-4A2A20ABD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2096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2D295F6-5125-44AF-A486-BA7380B06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055" y="0"/>
            <a:ext cx="4636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текст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AB0F3263-D1C4-41AD-A7AD-9CAB3C97B3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3053" r="-3" b="12051"/>
          <a:stretch/>
        </p:blipFill>
        <p:spPr>
          <a:xfrm>
            <a:off x="8199519" y="640080"/>
            <a:ext cx="3357629" cy="55881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8B6C1F0-8364-42C6-977F-96EC18F87A7F}"/>
              </a:ext>
            </a:extLst>
          </p:cNvPr>
          <p:cNvSpPr/>
          <p:nvPr/>
        </p:nvSpPr>
        <p:spPr>
          <a:xfrm>
            <a:off x="8667750" y="1495425"/>
            <a:ext cx="660272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34BC855-524D-461B-B038-7F16B1B4B53E}"/>
              </a:ext>
            </a:extLst>
          </p:cNvPr>
          <p:cNvSpPr/>
          <p:nvPr/>
        </p:nvSpPr>
        <p:spPr>
          <a:xfrm>
            <a:off x="8258615" y="5720955"/>
            <a:ext cx="660272" cy="180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6B89456-0B71-483F-AC05-12D89FBD8E25}"/>
              </a:ext>
            </a:extLst>
          </p:cNvPr>
          <p:cNvSpPr/>
          <p:nvPr/>
        </p:nvSpPr>
        <p:spPr>
          <a:xfrm>
            <a:off x="8273999" y="809244"/>
            <a:ext cx="660272" cy="146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65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A5BF1-7459-43FF-8790-9F453059D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3025" y="3275821"/>
            <a:ext cx="6006582" cy="541177"/>
          </a:xfrm>
        </p:spPr>
        <p:txBody>
          <a:bodyPr/>
          <a:lstStyle/>
          <a:p>
            <a:r>
              <a:rPr lang="ru-RU" sz="4000" dirty="0"/>
              <a:t>…но случилось несчастье,  </a:t>
            </a:r>
            <a:br>
              <a:rPr lang="ru-RU" sz="4000" dirty="0"/>
            </a:br>
            <a:r>
              <a:rPr lang="ru-RU" sz="4000" dirty="0"/>
              <a:t>и 21.11.20 Сони не стало… она навсегда останется в нашей памяти…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182AC-89F3-435D-8A2E-035D48E70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0274" y="5737062"/>
            <a:ext cx="9070848" cy="541176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4F9ECF2-2AD0-47A7-A2DE-C2865084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50" b="15695"/>
          <a:stretch/>
        </p:blipFill>
        <p:spPr>
          <a:xfrm>
            <a:off x="1219199" y="1338262"/>
            <a:ext cx="4130481" cy="41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6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94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Савон</vt:lpstr>
      <vt:lpstr>Новак софья</vt:lpstr>
      <vt:lpstr>Новак Софья училась в ГПОАУ БПК специальность Прикладная информатика (по отраслям)</vt:lpstr>
      <vt:lpstr>Соня участвовала  во 2 Региональном чемпионате «Абилимпикс»  </vt:lpstr>
      <vt:lpstr>И заняла второе место  в компетенции Веб-дизайн</vt:lpstr>
      <vt:lpstr>Новак Софья закончила ГПОАУ БПК в 2019 году с красным дипломом и поступила на заочное отделение  БГПУ вначале на психолога, а потом на воспитателя. Занималась разработкой и сопровождением сайтов. </vt:lpstr>
      <vt:lpstr>…но случилось несчастье,   и 21.11.20 Сони не стало… она навсегда останется в нашей памяти…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Новак софья</dc:title>
  <dc:creator>Губин Сергей Владимирович</dc:creator>
  <cp:lastModifiedBy>Губин Сергей Владимирович</cp:lastModifiedBy>
  <cp:revision>3</cp:revision>
  <dcterms:created xsi:type="dcterms:W3CDTF">2020-12-06T14:12:18Z</dcterms:created>
  <dcterms:modified xsi:type="dcterms:W3CDTF">2020-12-06T14:22:42Z</dcterms:modified>
</cp:coreProperties>
</file>