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2" r:id="rId3"/>
    <p:sldId id="257" r:id="rId4"/>
    <p:sldId id="265" r:id="rId5"/>
    <p:sldId id="264" r:id="rId6"/>
    <p:sldId id="267" r:id="rId7"/>
    <p:sldId id="260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29D94-81CE-4F58-8178-87F8F9E22997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8D2CC-3053-44C3-9968-70E8011AA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59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D2CC-3053-44C3-9968-70E8011AA52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:\обилимпикс\c2d5f4411e1e248e0ce0bb91557b0800.jpg"/>
          <p:cNvPicPr>
            <a:picLocks noChangeAspect="1" noChangeArrowheads="1"/>
          </p:cNvPicPr>
          <p:nvPr/>
        </p:nvPicPr>
        <p:blipFill>
          <a:blip r:embed="rId3" cstate="print"/>
          <a:srcRect l="19761" t="7200" r="23540" b="15800"/>
          <a:stretch>
            <a:fillRect/>
          </a:stretch>
        </p:blipFill>
        <p:spPr bwMode="auto">
          <a:xfrm>
            <a:off x="2500298" y="2643182"/>
            <a:ext cx="4073760" cy="22420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Райчихинский индустриальный техникум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 </a:t>
            </a:r>
            <a:r>
              <a:rPr lang="ru-RU" sz="2200" dirty="0" smtClean="0">
                <a:solidFill>
                  <a:srgbClr val="006600"/>
                </a:solidFill>
                <a:latin typeface="Arial Black" pitchFamily="34" charset="0"/>
              </a:rPr>
              <a:t>(обучение ведется в 3 отделениях)</a:t>
            </a:r>
            <a:endParaRPr lang="ru-RU" sz="22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4" name="Picture 2" descr="E:\Для журнала\Слайд2.JPG"/>
          <p:cNvPicPr>
            <a:picLocks noChangeAspect="1" noChangeArrowheads="1"/>
          </p:cNvPicPr>
          <p:nvPr/>
        </p:nvPicPr>
        <p:blipFill>
          <a:blip r:embed="rId3" cstate="print"/>
          <a:srcRect l="45865" t="2197" b="47253"/>
          <a:stretch>
            <a:fillRect/>
          </a:stretch>
        </p:blipFill>
        <p:spPr bwMode="auto">
          <a:xfrm>
            <a:off x="428596" y="3929066"/>
            <a:ext cx="3643338" cy="25517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4" descr="E:\Для журнала\Слайд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5865" t="52708"/>
          <a:stretch>
            <a:fillRect/>
          </a:stretch>
        </p:blipFill>
        <p:spPr bwMode="auto">
          <a:xfrm>
            <a:off x="4786314" y="3904434"/>
            <a:ext cx="4000528" cy="2621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C:\Users\Ирина Аркадьевна\Desktop\Documents\Фото гл. корпуса\IMG_27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071546"/>
            <a:ext cx="3786214" cy="2552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428992" y="3429000"/>
            <a:ext cx="1785950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отделение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</a:rPr>
              <a:t>Обучение </a:t>
            </a:r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</a:rPr>
              <a:t>по </a:t>
            </a:r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</a:rPr>
              <a:t>образовательным программам профессиональной подготовки.</a:t>
            </a:r>
            <a:endParaRPr lang="ru-RU" sz="2400" dirty="0">
              <a:solidFill>
                <a:srgbClr val="0033CC"/>
              </a:solidFill>
              <a:latin typeface="Arial Black" pitchFamily="34" charset="0"/>
            </a:endParaRPr>
          </a:p>
        </p:txBody>
      </p:sp>
      <p:pic>
        <p:nvPicPr>
          <p:cNvPr id="5" name="Picture 12" descr="http://www.rayrit.ru/_ph/22/7323882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132856"/>
            <a:ext cx="3802369" cy="2851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8" descr="PIC_0046"/>
          <p:cNvPicPr>
            <a:picLocks noChangeAspect="1" noChangeArrowheads="1"/>
          </p:cNvPicPr>
          <p:nvPr/>
        </p:nvPicPr>
        <p:blipFill>
          <a:blip r:embed="rId3" cstate="print"/>
          <a:srcRect b="12495"/>
          <a:stretch>
            <a:fillRect/>
          </a:stretch>
        </p:blipFill>
        <p:spPr bwMode="auto">
          <a:xfrm>
            <a:off x="3786182" y="4598845"/>
            <a:ext cx="3442329" cy="22591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http://www.rayrit.ru/_ph/20/629628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14620"/>
            <a:ext cx="3456384" cy="2593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516216" y="1428736"/>
            <a:ext cx="1413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Швея</a:t>
            </a:r>
            <a:r>
              <a:rPr lang="ru-RU" sz="2800" b="1" dirty="0" smtClean="0">
                <a:latin typeface="Arial Black" pitchFamily="34" charset="0"/>
              </a:rPr>
              <a:t>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3764" y="1772816"/>
            <a:ext cx="4552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Штукатур.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Облицовщик, плиточник 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1429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</a:rPr>
              <a:t>Чемпионат профессионального мастерства «</a:t>
            </a:r>
            <a:r>
              <a:rPr lang="ru-RU" sz="2400" b="1" dirty="0" err="1" smtClean="0">
                <a:solidFill>
                  <a:srgbClr val="0033CC"/>
                </a:solidFill>
                <a:latin typeface="Arial Black" pitchFamily="34" charset="0"/>
              </a:rPr>
              <a:t>Абилимпикс</a:t>
            </a:r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</a:rPr>
              <a:t> - 2018»</a:t>
            </a:r>
            <a:endParaRPr lang="ru-RU" sz="2400" b="1" dirty="0">
              <a:solidFill>
                <a:srgbClr val="0033CC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572140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33CC"/>
                </a:solidFill>
                <a:latin typeface="Arial Black" pitchFamily="34" charset="0"/>
              </a:rPr>
              <a:t>Мураев</a:t>
            </a:r>
            <a:r>
              <a:rPr lang="ru-RU" sz="2000" b="1" dirty="0" smtClean="0">
                <a:solidFill>
                  <a:srgbClr val="0033CC"/>
                </a:solidFill>
                <a:latin typeface="Arial Black" pitchFamily="34" charset="0"/>
              </a:rPr>
              <a:t> Федор и Тищенко Дмитрий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 Black" pitchFamily="34" charset="0"/>
              </a:rPr>
              <a:t>стали, призёрами областного чемпионата,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 Black" pitchFamily="34" charset="0"/>
              </a:rPr>
              <a:t>заняв 2 и 3 места.</a:t>
            </a:r>
            <a:r>
              <a:rPr lang="ru-RU" sz="2000" dirty="0" smtClean="0">
                <a:solidFill>
                  <a:srgbClr val="006600"/>
                </a:solidFill>
                <a:latin typeface="Arial Black" pitchFamily="34" charset="0"/>
              </a:rPr>
              <a:t>  </a:t>
            </a:r>
            <a:r>
              <a:rPr lang="ru-RU" sz="2000" dirty="0" smtClean="0">
                <a:latin typeface="Arial Black" pitchFamily="34" charset="0"/>
              </a:rPr>
              <a:t>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196752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направление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«Сухое строительство и штукатурные работы».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554" name="Picture 2" descr="G:\обилимпикс\Дипломы Абилимпикс.p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04864"/>
            <a:ext cx="2262801" cy="3177904"/>
          </a:xfrm>
          <a:prstGeom prst="rect">
            <a:avLst/>
          </a:prstGeom>
          <a:noFill/>
        </p:spPr>
      </p:pic>
      <p:pic>
        <p:nvPicPr>
          <p:cNvPr id="23555" name="Picture 3" descr="G:\обилимпикс\IMG-20181102-WA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2483768" cy="3312976"/>
          </a:xfrm>
          <a:prstGeom prst="rect">
            <a:avLst/>
          </a:prstGeom>
          <a:noFill/>
        </p:spPr>
      </p:pic>
      <p:pic>
        <p:nvPicPr>
          <p:cNvPr id="23556" name="Picture 4" descr="G:\обилимпикс\IMG-20181102-WA0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204864"/>
            <a:ext cx="2411760" cy="3216929"/>
          </a:xfrm>
          <a:prstGeom prst="rect">
            <a:avLst/>
          </a:prstGeom>
          <a:noFill/>
        </p:spPr>
      </p:pic>
      <p:pic>
        <p:nvPicPr>
          <p:cNvPr id="8" name="Picture 2" descr="G:\обилимпикс\c2d5f4411e1e248e0ce0bb91557b0800.jpg"/>
          <p:cNvPicPr>
            <a:picLocks noChangeAspect="1" noChangeArrowheads="1"/>
          </p:cNvPicPr>
          <p:nvPr/>
        </p:nvPicPr>
        <p:blipFill>
          <a:blip r:embed="rId5" cstate="print"/>
          <a:srcRect l="22595" r="26375"/>
          <a:stretch>
            <a:fillRect/>
          </a:stretch>
        </p:blipFill>
        <p:spPr bwMode="auto">
          <a:xfrm>
            <a:off x="142844" y="142852"/>
            <a:ext cx="1656184" cy="17039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isometricOffAxis1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16632"/>
            <a:ext cx="71438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Arial Black" pitchFamily="34" charset="0"/>
              </a:rPr>
              <a:t>Третий областной чемпионат «Абилимпикс-2019»</a:t>
            </a:r>
            <a:endParaRPr lang="ru-RU" sz="2800" b="1" dirty="0">
              <a:solidFill>
                <a:srgbClr val="0033CC"/>
              </a:solidFill>
              <a:latin typeface="Arial Black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4854352"/>
            <a:ext cx="9036496" cy="147732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Студенты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Райчихинского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индустриального техникума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Айвазов Фёдор и </a:t>
            </a:r>
            <a:r>
              <a:rPr lang="ru-RU" b="1" u="sng" dirty="0" err="1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Мураев</a:t>
            </a:r>
            <a:r>
              <a:rPr lang="ru-RU" b="1" u="sng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Фёдор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демонстрировали свое мастерство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 направлению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«Сухое строительство и штукатурные работы».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1" name="Picture 3" descr="G:\обилимпикс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00174"/>
            <a:ext cx="2423592" cy="3231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G:\обилимпикс\bc528d43fcef48bd9bb228f418e7a2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4174432" cy="27829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G:\обилимпикс\c2d5f4411e1e248e0ce0bb91557b0800.jpg"/>
          <p:cNvPicPr>
            <a:picLocks noChangeAspect="1" noChangeArrowheads="1"/>
          </p:cNvPicPr>
          <p:nvPr/>
        </p:nvPicPr>
        <p:blipFill>
          <a:blip r:embed="rId4" cstate="print"/>
          <a:srcRect l="22595" r="26375"/>
          <a:stretch>
            <a:fillRect/>
          </a:stretch>
        </p:blipFill>
        <p:spPr bwMode="auto">
          <a:xfrm>
            <a:off x="500034" y="214290"/>
            <a:ext cx="1309024" cy="13467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isometricOffAxis1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143380"/>
            <a:ext cx="3429024" cy="221457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33CC"/>
                </a:solidFill>
                <a:latin typeface="Arial Black" pitchFamily="34" charset="0"/>
              </a:rPr>
              <a:t>Мастер-класс </a:t>
            </a:r>
            <a:r>
              <a:rPr lang="ru-RU" sz="1800" b="1" dirty="0">
                <a:solidFill>
                  <a:srgbClr val="0033CC"/>
                </a:solidFill>
                <a:latin typeface="Arial Black" pitchFamily="34" charset="0"/>
              </a:rPr>
              <a:t>по изготовлению </a:t>
            </a:r>
            <a:r>
              <a:rPr lang="ru-RU" sz="1800" b="1" dirty="0" smtClean="0">
                <a:solidFill>
                  <a:srgbClr val="0033CC"/>
                </a:solidFill>
                <a:latin typeface="Arial Black" pitchFamily="34" charset="0"/>
              </a:rPr>
              <a:t>«</a:t>
            </a:r>
            <a:r>
              <a:rPr lang="ru-RU" sz="1800" b="1" dirty="0" err="1" smtClean="0">
                <a:solidFill>
                  <a:srgbClr val="0033CC"/>
                </a:solidFill>
                <a:latin typeface="Arial Black" pitchFamily="34" charset="0"/>
              </a:rPr>
              <a:t>Валентинок</a:t>
            </a:r>
            <a:r>
              <a:rPr lang="ru-RU" sz="1800" b="1" dirty="0">
                <a:solidFill>
                  <a:srgbClr val="0033CC"/>
                </a:solidFill>
                <a:latin typeface="Arial Black" pitchFamily="34" charset="0"/>
              </a:rPr>
              <a:t>» для обучающихся с ОВЗ</a:t>
            </a:r>
          </a:p>
        </p:txBody>
      </p:sp>
      <p:pic>
        <p:nvPicPr>
          <p:cNvPr id="1026" name="Picture 2" descr="G:\обилимпикс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524226"/>
            <a:ext cx="2500330" cy="3333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G:\обилимпикс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3415928" cy="25619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G:\обилимпикс\image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76011"/>
            <a:ext cx="3956450" cy="2225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58" y="214290"/>
            <a:ext cx="800105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Досуговая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занятость обучающихся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76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</a:rPr>
              <a:t>Спортивный </a:t>
            </a:r>
            <a:r>
              <a:rPr lang="ru-RU" sz="2400" b="1" dirty="0">
                <a:solidFill>
                  <a:srgbClr val="0033CC"/>
                </a:solidFill>
                <a:latin typeface="Arial Black" pitchFamily="34" charset="0"/>
              </a:rPr>
              <a:t>праздник </a:t>
            </a:r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</a:rPr>
              <a:t>«</a:t>
            </a:r>
            <a:r>
              <a:rPr lang="ru-RU" sz="2400" b="1" dirty="0">
                <a:solidFill>
                  <a:srgbClr val="0033CC"/>
                </a:solidFill>
                <a:latin typeface="Arial Black" pitchFamily="34" charset="0"/>
              </a:rPr>
              <a:t>От игры -  к спорту» </a:t>
            </a:r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33CC"/>
                </a:solidFill>
                <a:latin typeface="Arial Black" pitchFamily="34" charset="0"/>
              </a:rPr>
            </a:br>
            <a:endParaRPr lang="ru-RU" sz="2400" b="1" dirty="0">
              <a:solidFill>
                <a:srgbClr val="0033CC"/>
              </a:solidFill>
              <a:latin typeface="Arial Black" pitchFamily="34" charset="0"/>
            </a:endParaRPr>
          </a:p>
        </p:txBody>
      </p:sp>
      <p:pic>
        <p:nvPicPr>
          <p:cNvPr id="4" name="Picture 2" descr="http://www.rayrit.ru/_ph/39/1525228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240360" cy="2158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G:\обилимпикс\image (2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179" y="4509120"/>
            <a:ext cx="3780421" cy="1837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G:\обилимпикс\image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4509120"/>
            <a:ext cx="3759611" cy="2117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G:\обилимпикс\image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844824"/>
            <a:ext cx="3503938" cy="1973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</a:rPr>
              <a:t>Мероприятия проводимые в </a:t>
            </a:r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</a:rPr>
              <a:t>общежитии</a:t>
            </a:r>
            <a:endParaRPr lang="ru-RU" sz="2400" b="1" dirty="0">
              <a:solidFill>
                <a:srgbClr val="0033CC"/>
              </a:solidFill>
              <a:latin typeface="Arial Black" pitchFamily="34" charset="0"/>
            </a:endParaRPr>
          </a:p>
        </p:txBody>
      </p:sp>
      <p:pic>
        <p:nvPicPr>
          <p:cNvPr id="1026" name="Picture 2" descr="G:\обилимпикс\Изображение 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05064"/>
            <a:ext cx="3960440" cy="2640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G:\обилимпикс\Изображение 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57298"/>
            <a:ext cx="3276364" cy="21842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G:\обилимпикс\IMG_20191128_194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3469450" cy="2602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G:\обилимпикс\IMG-20200326-WA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214422"/>
            <a:ext cx="1751856" cy="2335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96</Words>
  <Application>Microsoft Office PowerPoint</Application>
  <PresentationFormat>Экран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Райчихинский индустриальный техникум  (обучение ведется в 3 отделениях)</vt:lpstr>
      <vt:lpstr>Обучение по образовательным программам профессиональной подготовки.</vt:lpstr>
      <vt:lpstr>Слайд 4</vt:lpstr>
      <vt:lpstr>Третий областной чемпионат «Абилимпикс-2019»</vt:lpstr>
      <vt:lpstr>Мастер-класс по изготовлению «Валентинок» для обучающихся с ОВЗ</vt:lpstr>
      <vt:lpstr> Спортивный праздник  «От игры -  к спорту»  </vt:lpstr>
      <vt:lpstr>Мероприятия проводимые в общежитии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Аркадьевна</dc:creator>
  <cp:lastModifiedBy>Ирина Аркадьевна</cp:lastModifiedBy>
  <cp:revision>24</cp:revision>
  <dcterms:created xsi:type="dcterms:W3CDTF">2020-11-26T02:25:29Z</dcterms:created>
  <dcterms:modified xsi:type="dcterms:W3CDTF">2020-11-30T06:13:14Z</dcterms:modified>
</cp:coreProperties>
</file>