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70" r:id="rId8"/>
    <p:sldId id="260" r:id="rId9"/>
    <p:sldId id="271" r:id="rId10"/>
    <p:sldId id="272" r:id="rId11"/>
    <p:sldId id="273" r:id="rId12"/>
    <p:sldId id="274" r:id="rId13"/>
    <p:sldId id="26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2115" autoAdjust="0"/>
  </p:normalViewPr>
  <p:slideViewPr>
    <p:cSldViewPr>
      <p:cViewPr>
        <p:scale>
          <a:sx n="70" d="100"/>
          <a:sy n="70" d="100"/>
        </p:scale>
        <p:origin x="-13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B63A-9218-4FD5-A937-72F496E83E71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FBE7-EDE3-4DBA-86A4-CDCEC77F2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FBE7-EDE3-4DBA-86A4-CDCEC77F2E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214577"/>
          </a:xfrm>
        </p:spPr>
        <p:txBody>
          <a:bodyPr/>
          <a:lstStyle/>
          <a:p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ПРОФЕССИОНАЛЬНАЯ ПОДГОТОВКА ЛИЦ С 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ИНВАЛИДНОСТЬЮ  И  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ОВЗ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00364" y="4429132"/>
            <a:ext cx="5786478" cy="12096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ГПОАУ АКСТ «Амурский колледж сервиса и торговли»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Кружковая деятельность</a:t>
            </a:r>
            <a:endParaRPr lang="ru-RU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IMG_20190321_094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916" y="928670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1111-WA0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000108"/>
            <a:ext cx="269463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1111-WA0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786190"/>
            <a:ext cx="4008027" cy="247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428728" y="3524227"/>
            <a:ext cx="2500330" cy="333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Documents and Settings\Admin\Мои документы\методист\МЕТОД.РАЗРАБОТКИ 04.2016-02.2017г\мастер-класс 28.02.17\фото м-к 28.02.17\IMG_0950.jpg"/>
          <p:cNvPicPr/>
          <p:nvPr/>
        </p:nvPicPr>
        <p:blipFill>
          <a:blip r:embed="rId3" cstate="print"/>
          <a:srcRect l="4161" t="16222" b="4480"/>
          <a:stretch>
            <a:fillRect/>
          </a:stretch>
        </p:blipFill>
        <p:spPr bwMode="auto">
          <a:xfrm rot="5400000">
            <a:off x="1428728" y="785794"/>
            <a:ext cx="264320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r="9167" b="8889"/>
          <a:stretch/>
        </p:blipFill>
        <p:spPr>
          <a:xfrm>
            <a:off x="4429124" y="928670"/>
            <a:ext cx="398786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7777" t="2593" r="22223" b="8518"/>
          <a:stretch/>
        </p:blipFill>
        <p:spPr>
          <a:xfrm rot="5400000">
            <a:off x="4870611" y="4187671"/>
            <a:ext cx="2460310" cy="234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tx2"/>
                </a:solidFill>
                <a:latin typeface="Monotype Corsiva" pitchFamily="66" charset="0"/>
              </a:rPr>
              <a:t>Досуговая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деятельность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b47dfa0-c5cc-47fe-bd72-f65e7dca6d0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71546"/>
            <a:ext cx="385765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7a81d0a-150b-45dc-b968-6b04d5c6ca7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402212"/>
            <a:ext cx="3929058" cy="3223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Условия проживания в общежитии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295fc1b-c507-4a4b-ba9c-10bb5df916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7"/>
            <a:ext cx="3738489" cy="271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e8aca53-eded-4da6-b2aa-8d65fb6429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000504"/>
            <a:ext cx="4041351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4a034f0a-c9a8-47d6-b0db-96313b6abfb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428736"/>
            <a:ext cx="302560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214290"/>
            <a:ext cx="7643866" cy="6286543"/>
          </a:xfrm>
        </p:spPr>
        <p:txBody>
          <a:bodyPr/>
          <a:lstStyle/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образом, процесс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является достаточно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сложный и длительный по времени, а ограниченность во времени периода профессиональной подготовки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затрудняет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силу психофизиологических и возрастных особенностей полноценную социализацию данного контингента,  его подготовленность  к трудовым отношениям. Выпускнику, чтобы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готовым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к  вступлению  в  самостоятельную  жизнь,  необходимо не только   иметь  определенный багаж профессиональных знаний, но и уметь адаптироваться на рабочем месте, правильно строить    свои  отношения  с  людьми,  иметь  соответствующую 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возможностям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жизненную  перспективу,  быть  готовым  к  гибким  самостоятельным, нетрадиционным  решениям.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колледже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лиц с ограниченными возможностями здоровья  предполагает формирование   атмосферы доброжелательности, признание за ними равного права на обучение, осуществление политики равных со своими здоровыми сверстниками возможностей.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целью воспитания обучающихся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колледже,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том числе и лиц с ограниченными возможностями здоровья,  является разностороннее развитие личности будущего конкурентоспособного рабочего, обладающего высокой культурой, социальной активностью, физическим здоровьем, качествами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гражданина-патриота.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715304" cy="6072230"/>
          </a:xfrm>
        </p:spPr>
        <p:txBody>
          <a:bodyPr/>
          <a:lstStyle/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ГПОАУ АКСТ «Амурском колледже сервиса и торговли», ведется профессиональная подготовка для детей с ограниченными возможностями здоровья и инвалидностью (задержка психического развития, слабослышащие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 умственной отсталостью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интеллектуальными нарушениями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соматические заболевания),  по 4 профессиям: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19601 Швея, 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15398 Обувщик по ремонту обуви.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16437  Парикмахер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16472 Пекарь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19601 Швея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 -1 год 10 месяцев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Содержимое 5" descr="IMG-20190313-WA0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2183608" cy="2911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-20190313-WA0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214422"/>
            <a:ext cx="2285997" cy="304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Documents and Settings\kab201\Рабочий стол\DSC038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20"/>
          <a:stretch/>
        </p:blipFill>
        <p:spPr bwMode="auto">
          <a:xfrm>
            <a:off x="3000364" y="4429132"/>
            <a:ext cx="3311228" cy="215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082660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15398 Обувщик по ремонту обуви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обучения-10 месяцев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IMG-20190321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785926"/>
            <a:ext cx="2428892" cy="393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20190321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143380"/>
            <a:ext cx="368302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SC064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1571612"/>
            <a:ext cx="3458874" cy="216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Профессия  Парикмахер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Срок обучения-10 месяцев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519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C:\Documents and Settings\Admin\Рабочий стол\Фото олимпиада  Профессионал  сайт\Парикмахер\гр. ПА 114\079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35004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9" y="1500174"/>
            <a:ext cx="3533891" cy="256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1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214818"/>
            <a:ext cx="419786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u="sng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Профессия 16472 Пекарь</a:t>
            </a:r>
            <a:br>
              <a:rPr lang="ru-RU" sz="3000" b="1" u="sng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000" b="1" u="sng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Срок обучения: 1 год 10 месяцев</a:t>
            </a:r>
            <a:endParaRPr lang="ru-RU" sz="3000" b="1" u="sng" dirty="0">
              <a:solidFill>
                <a:schemeClr val="tx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fc5d2a69-7a4e-4615-b856-bcb82d62e6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391321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7ff5a2f-9f17-4396-8458-613e60c00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929066"/>
            <a:ext cx="3786214" cy="2728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10178c2-758d-4394-90e6-d554413e83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857364"/>
            <a:ext cx="316111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00100" y="357188"/>
            <a:ext cx="7686700" cy="6143646"/>
          </a:xfrm>
        </p:spPr>
        <p:txBody>
          <a:bodyPr/>
          <a:lstStyle/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Показателем успешной социализации детей с ОВЗ является адаптация личности в новой социальной среде с повышением ее социального статуса, уверенность в себе и психологическая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удовлетворённость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колледже разработаны направления успешной социализации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слушателей,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которая  охватывает все стороны адаптации  и показывает,  насколько они готовы к этой жизни, их умение ориентироваться в мире профессий. Целью учебного процесса в колледже становится не только достижение знаний, но и создание условий для социальной адаптации и развития психологических особенностей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слушателей.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достижения данной цели,  в колледже применяются  новые педагогические технологии, основанные на том,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слушатель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становится  активным, творческим, развивающимся субъектом учебного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процесса 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 слушателями педагогом-психологом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проводится социально-психологические тренинги, коррекционные занятия, индивидуальные консультации, целью которых  является оказание слушателям первого курса психологической помощи в процессе адаптации к новым социальным условиям и взаимодействии с одногруппниками, знакомство и расширение сферы социальных контактов каждого члена группы, создание благоприятного психологического климата, атмосферы доверия и сотрудничества в группе.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72547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Адаптационные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тренинговые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занятия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IMG_20180918_1320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000108"/>
            <a:ext cx="35565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80918_134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500174"/>
            <a:ext cx="2678925" cy="357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81023_082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8416" y="3626828"/>
            <a:ext cx="3532212" cy="244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товый зал\Desktop\Мои документы\На сайт\ОБР20\IMG_20200910_094203_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ктовый зал\Desktop\Мои документы\На сайт\Тренинг Швея\IMG_20200910_134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5"/>
            <a:ext cx="3286148" cy="43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ктовый зал\Desktop\Мои документы\На сайт\Тренинг Швея\IMG_20200910_131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00438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104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ПРОФЕССИОНАЛЬНАЯ ПОДГОТОВКА ЛИЦ С ИНВАЛИДНОСТЬЮ  И  ОВЗ</vt:lpstr>
      <vt:lpstr>Слайд 2</vt:lpstr>
      <vt:lpstr>Профессия 19601 Швея Срок обучения -1 год 10 месяцев</vt:lpstr>
      <vt:lpstr>Профессия 15398 Обувщик по ремонту обуви  Срок обучения-10 месяцев</vt:lpstr>
      <vt:lpstr>Профессия  Парикмахер  Срок обучения-10 месяцев </vt:lpstr>
      <vt:lpstr>Профессия 16472 Пекарь Срок обучения: 1 год 10 месяцев</vt:lpstr>
      <vt:lpstr>Слайд 7</vt:lpstr>
      <vt:lpstr>Адаптационные тренинговые занятия</vt:lpstr>
      <vt:lpstr>Слайд 9</vt:lpstr>
      <vt:lpstr>Кружковая деятельность</vt:lpstr>
      <vt:lpstr>Слайд 11</vt:lpstr>
      <vt:lpstr>Досуговая деятельность</vt:lpstr>
      <vt:lpstr>Условия проживания в общежитии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актовый зал</cp:lastModifiedBy>
  <cp:revision>188</cp:revision>
  <dcterms:created xsi:type="dcterms:W3CDTF">2014-11-07T17:01:55Z</dcterms:created>
  <dcterms:modified xsi:type="dcterms:W3CDTF">2020-11-23T05:27:25Z</dcterms:modified>
</cp:coreProperties>
</file>